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79" r:id="rId2"/>
    <p:sldId id="257" r:id="rId3"/>
    <p:sldId id="278" r:id="rId4"/>
    <p:sldId id="280" r:id="rId5"/>
    <p:sldId id="260" r:id="rId6"/>
    <p:sldId id="265" r:id="rId7"/>
    <p:sldId id="266" r:id="rId8"/>
    <p:sldId id="269" r:id="rId9"/>
    <p:sldId id="268" r:id="rId10"/>
    <p:sldId id="267" r:id="rId11"/>
    <p:sldId id="261" r:id="rId12"/>
    <p:sldId id="262" r:id="rId13"/>
    <p:sldId id="28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3333FF"/>
    <a:srgbClr val="CC00FF"/>
    <a:srgbClr val="FF33CC"/>
    <a:srgbClr val="FF33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7" autoAdjust="0"/>
    <p:restoredTop sz="94662" autoAdjust="0"/>
  </p:normalViewPr>
  <p:slideViewPr>
    <p:cSldViewPr>
      <p:cViewPr>
        <p:scale>
          <a:sx n="35" d="100"/>
          <a:sy n="35" d="100"/>
        </p:scale>
        <p:origin x="-936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57D567-4322-418E-8541-86B3C1056E3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7032D3-86EA-4113-B90A-D4A1F83A38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492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7032D3-86EA-4113-B90A-D4A1F83A389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745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7032D3-86EA-4113-B90A-D4A1F83A389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49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7032D3-86EA-4113-B90A-D4A1F83A389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393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475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614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203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486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889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592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4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515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111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081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847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18.jpeg"/><Relationship Id="rId3" Type="http://schemas.openxmlformats.org/officeDocument/2006/relationships/image" Target="../media/image22.jpeg"/><Relationship Id="rId7" Type="http://schemas.openxmlformats.org/officeDocument/2006/relationships/image" Target="../media/image10.jpeg"/><Relationship Id="rId12" Type="http://schemas.openxmlformats.org/officeDocument/2006/relationships/image" Target="../media/image1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11" Type="http://schemas.openxmlformats.org/officeDocument/2006/relationships/image" Target="../media/image16.jpeg"/><Relationship Id="rId5" Type="http://schemas.openxmlformats.org/officeDocument/2006/relationships/image" Target="../media/image14.jpeg"/><Relationship Id="rId10" Type="http://schemas.openxmlformats.org/officeDocument/2006/relationships/image" Target="../media/image13.jpeg"/><Relationship Id="rId4" Type="http://schemas.openxmlformats.org/officeDocument/2006/relationships/image" Target="../media/image11.jpeg"/><Relationship Id="rId9" Type="http://schemas.openxmlformats.org/officeDocument/2006/relationships/image" Target="../media/image25.jpeg"/><Relationship Id="rId1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905000"/>
            <a:ext cx="8763000" cy="43968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9600" y="-411510"/>
            <a:ext cx="79248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19900" dirty="0" smtClean="0"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14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609600"/>
            <a:ext cx="4038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দলীয় কাজ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304800" y="3105835"/>
            <a:ext cx="9448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ctr">
              <a:buFont typeface="Wingdings" pitchFamily="2" charset="2"/>
              <a:buChar char="q"/>
            </a:pP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dirty="0">
                <a:latin typeface="NikoshBAN" pitchFamily="2" charset="0"/>
                <a:cs typeface="NikoshBAN" pitchFamily="2" charset="0"/>
              </a:rPr>
              <a:t>হস্ত চালিত ও শক্তি চালিত যন্ত্রের </a:t>
            </a:r>
            <a:endParaRPr lang="bn-BD" sz="54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৫ </a:t>
            </a:r>
            <a:r>
              <a:rPr lang="bn-BD" sz="5400" b="1" dirty="0">
                <a:latin typeface="NikoshBAN" pitchFamily="2" charset="0"/>
                <a:cs typeface="NikoshBAN" pitchFamily="2" charset="0"/>
              </a:rPr>
              <a:t>টি নাম </a:t>
            </a:r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ও </a:t>
            </a:r>
            <a:r>
              <a:rPr lang="bn-BD" sz="5400" b="1" dirty="0">
                <a:latin typeface="NikoshBAN" pitchFamily="2" charset="0"/>
                <a:cs typeface="NikoshBAN" pitchFamily="2" charset="0"/>
              </a:rPr>
              <a:t>কাজ উল্লেখ </a:t>
            </a:r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কর।  </a:t>
            </a:r>
            <a:endParaRPr lang="en-US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 flipV="1">
            <a:off x="2514600" y="304800"/>
            <a:ext cx="35052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28600" y="273070"/>
            <a:ext cx="78486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মূল্যায়ন  </a:t>
            </a:r>
            <a:r>
              <a:rPr lang="en-US" sz="8000" dirty="0" smtClean="0">
                <a:latin typeface="NikoshBAN" pitchFamily="2" charset="0"/>
                <a:cs typeface="NikoshBAN" pitchFamily="2" charset="0"/>
              </a:rPr>
              <a:t>          </a:t>
            </a:r>
          </a:p>
          <a:p>
            <a:r>
              <a:rPr lang="en-US" sz="8000" b="1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১। কৃষি যন্ত্রপাতি কি?  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   </a:t>
            </a:r>
          </a:p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          ২। কৃষি যন্ত্রপাতি কত প্রকার ও কি কি ? 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endParaRPr lang="bn-BD" sz="36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      ৩। লাঙ্গল ও ট্র্যাক্টর কোন ধরনের যন্ত্র বল ?     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ertical Scroll 4"/>
          <p:cNvSpPr/>
          <p:nvPr/>
        </p:nvSpPr>
        <p:spPr>
          <a:xfrm>
            <a:off x="2514600" y="304800"/>
            <a:ext cx="4191000" cy="18288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447800" y="628471"/>
            <a:ext cx="64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7800" y="3572470"/>
            <a:ext cx="76962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কৃষি কাজে হস্ত চালিত ও শক্তি চালিত যন্ত্রের সুবিধা,অসুবিধা লিখ? 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                                     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386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5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0" y="1295400"/>
            <a:ext cx="4191000" cy="49530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4400" b="1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sz="4400" b="1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মোঃ হায়দার আলী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সিনিয়র সহকারি শিক্ষক।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বেলকা মজিদ পাড়া বালিকা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উ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চ্চ বিদ্যালয়।</a:t>
            </a:r>
            <a:br>
              <a:rPr lang="bn-BD" sz="3600" b="1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সুন্দরগঞ্জ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গাইবান্ধা।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3600" b="1" dirty="0" smtClean="0">
                <a:latin typeface="NikoshBAN" pitchFamily="2" charset="0"/>
                <a:cs typeface="NikoshBAN" pitchFamily="2" charset="0"/>
              </a:rPr>
            </a:br>
            <a:endParaRPr lang="en-US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5105400" y="3094038"/>
            <a:ext cx="4038600" cy="330676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নবম।</a:t>
            </a:r>
          </a:p>
          <a:p>
            <a:pPr>
              <a:buNone/>
            </a:pP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বিষয়ঃ কৃষি শিক্ষা।</a:t>
            </a:r>
          </a:p>
          <a:p>
            <a:pPr>
              <a:buNone/>
            </a:pP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অধ্যায়ঃ প্রথম।</a:t>
            </a:r>
          </a:p>
          <a:p>
            <a:pPr>
              <a:buNone/>
            </a:pP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পরিচ্ছেদঃ ষষ্ঠ।</a:t>
            </a:r>
          </a:p>
          <a:p>
            <a:pPr>
              <a:buNone/>
            </a:pP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সময়ঃ ৪৫ মিনিট। </a:t>
            </a:r>
            <a:r>
              <a:rPr lang="bn-BD" sz="18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1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762000" y="3810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8000" dirty="0" smtClean="0">
                <a:latin typeface="NikoshBAN" pitchFamily="2" charset="0"/>
                <a:cs typeface="NikoshBAN" pitchFamily="2" charset="0"/>
              </a:rPr>
            </a:br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1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0" name="Picture 2" descr="C:\Users\Doel-1612i3\Desktop\HAIDER\Photo02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8342"/>
            <a:ext cx="2590800" cy="285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013" y="0"/>
            <a:ext cx="4663987" cy="5334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71600" y="5410200"/>
            <a:ext cx="6324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8000" dirty="0">
                <a:latin typeface="NikoshBAN" pitchFamily="2" charset="0"/>
                <a:cs typeface="NikoshBAN" pitchFamily="2" charset="0"/>
              </a:rPr>
              <a:t>কর্ম ব্যস্ত কৃষক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3" y="0"/>
            <a:ext cx="446276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12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410200" y="5686961"/>
            <a:ext cx="2667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কাঁচি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447800"/>
            <a:ext cx="4343400" cy="41182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92" y="1447800"/>
            <a:ext cx="4267200" cy="41456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" y="5638800"/>
            <a:ext cx="3657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কোঁদাল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24000" y="228600"/>
            <a:ext cx="5638800" cy="1077583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bn-BD" sz="138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131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কৃষি যন্ত্র পাতি</a:t>
            </a:r>
            <a:endParaRPr lang="en-US" sz="33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82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52246"/>
            <a:ext cx="9067800" cy="61247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এই পাঠ শেষে শিক্ষাথীরা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---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 </a:t>
            </a:r>
            <a:endParaRPr lang="bn-BD" sz="6600" b="1" dirty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         কৃষি যন্ত্রপাতি সনাক্ত করতে পারবে।</a:t>
            </a:r>
          </a:p>
          <a:p>
            <a:endParaRPr lang="bn-BD" sz="3600" b="1" dirty="0" smtClean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        </a:t>
            </a:r>
            <a:r>
              <a:rPr lang="bn-BD" sz="9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কৃষি যন্ত্রপাতির প্রকার ভেদ উল্লেখ করতে পারবে।</a:t>
            </a:r>
          </a:p>
          <a:p>
            <a:endParaRPr lang="bn-BD" sz="3600" b="1" dirty="0" smtClean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কৃষি কাজে ব্যবহ্নত বিভিন্ন যন্ত্রের কাজ                   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</a:t>
            </a:r>
            <a:br>
              <a:rPr lang="en-US" sz="3600" b="1" dirty="0" smtClean="0">
                <a:latin typeface="NikoshBAN" pitchFamily="2" charset="0"/>
                <a:cs typeface="NikoshBAN" pitchFamily="2" charset="0"/>
              </a:rPr>
            </a:b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     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ব্যাখ্যা করতে পার।  </a:t>
            </a:r>
            <a:endParaRPr lang="en-US" sz="24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72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Personal\Desktop\HAIDER ALI\t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228600"/>
            <a:ext cx="4448175" cy="5181600"/>
          </a:xfrm>
          <a:prstGeom prst="rect">
            <a:avLst/>
          </a:prstGeom>
          <a:noFill/>
        </p:spPr>
      </p:pic>
      <p:pic>
        <p:nvPicPr>
          <p:cNvPr id="1027" name="Picture 3" descr="C:\Documents and Settings\Personal\Desktop\HAIDER ALI\kasu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28600"/>
            <a:ext cx="4267200" cy="5181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3400" y="5486400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আখ মাড়াই যন্ত্র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76800" y="5562600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ট্র্যাক্টর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Personal\Desktop\HAIDER ALI\dh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46063"/>
            <a:ext cx="4114800" cy="4859337"/>
          </a:xfrm>
          <a:prstGeom prst="rect">
            <a:avLst/>
          </a:prstGeom>
          <a:noFill/>
        </p:spPr>
      </p:pic>
      <p:pic>
        <p:nvPicPr>
          <p:cNvPr id="2052" name="Picture 4" descr="C:\Documents and Settings\Personal\Desktop\HAIDER ALI\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70400" y="228600"/>
            <a:ext cx="4445000" cy="48577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66800" y="5181600"/>
            <a:ext cx="259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চালুনি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53000" y="5181600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লাঙ্গলে জমি চাষ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Personal\Desktop\HAIDER ALI\nir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675" y="838200"/>
            <a:ext cx="2292824" cy="2743200"/>
          </a:xfrm>
          <a:prstGeom prst="rect">
            <a:avLst/>
          </a:prstGeom>
          <a:noFill/>
        </p:spPr>
      </p:pic>
      <p:pic>
        <p:nvPicPr>
          <p:cNvPr id="1028" name="Picture 4" descr="C:\Documents and Settings\Personal\Desktop\HAIDER ALI\s 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2971800" y="838200"/>
            <a:ext cx="2514600" cy="2743200"/>
          </a:xfrm>
          <a:prstGeom prst="rect">
            <a:avLst/>
          </a:prstGeom>
          <a:noFill/>
        </p:spPr>
      </p:pic>
      <p:pic>
        <p:nvPicPr>
          <p:cNvPr id="1029" name="Picture 5" descr="C:\Documents and Settings\Personal\Desktop\HAIDER ALI\s  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66157" y="762000"/>
            <a:ext cx="2545685" cy="2819400"/>
          </a:xfrm>
          <a:prstGeom prst="rect">
            <a:avLst/>
          </a:prstGeom>
          <a:noFill/>
        </p:spPr>
      </p:pic>
      <p:pic>
        <p:nvPicPr>
          <p:cNvPr id="1030" name="Picture 6" descr="C:\Documents and Settings\Personal\Desktop\HAIDER ALI\s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3733800"/>
            <a:ext cx="2341264" cy="2838450"/>
          </a:xfrm>
          <a:prstGeom prst="rect">
            <a:avLst/>
          </a:prstGeom>
          <a:noFill/>
        </p:spPr>
      </p:pic>
      <p:pic>
        <p:nvPicPr>
          <p:cNvPr id="1031" name="Picture 7" descr="C:\Documents and Settings\Personal\Desktop\HAIDER ALI\shalo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95600" y="3733800"/>
            <a:ext cx="2667000" cy="2819400"/>
          </a:xfrm>
          <a:prstGeom prst="rect">
            <a:avLst/>
          </a:prstGeom>
          <a:noFill/>
        </p:spPr>
      </p:pic>
      <p:pic>
        <p:nvPicPr>
          <p:cNvPr id="1032" name="Picture 8" descr="C:\Documents and Settings\Personal\Desktop\HAIDER ALI\tch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43600" y="3733800"/>
            <a:ext cx="2590800" cy="2819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009955" y="0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বিভিন্ন কৃষি যন্ত্র পাতি </a:t>
            </a:r>
            <a:r>
              <a:rPr lang="bn-BD" sz="32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inus 16"/>
          <p:cNvSpPr/>
          <p:nvPr/>
        </p:nvSpPr>
        <p:spPr>
          <a:xfrm>
            <a:off x="3657600" y="152400"/>
            <a:ext cx="6019800" cy="685800"/>
          </a:xfrm>
          <a:prstGeom prst="mathMinus">
            <a:avLst>
              <a:gd name="adj1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Minus 15"/>
          <p:cNvSpPr/>
          <p:nvPr/>
        </p:nvSpPr>
        <p:spPr>
          <a:xfrm>
            <a:off x="-228600" y="152400"/>
            <a:ext cx="5029200" cy="685800"/>
          </a:xfrm>
          <a:prstGeom prst="mathMinus">
            <a:avLst>
              <a:gd name="adj1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C:\Documents and Settings\Personal\Desktop\HAIDER ALI\J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6816" y="2743200"/>
            <a:ext cx="2234184" cy="1600200"/>
          </a:xfrm>
          <a:prstGeom prst="rect">
            <a:avLst/>
          </a:prstGeom>
          <a:noFill/>
        </p:spPr>
      </p:pic>
      <p:pic>
        <p:nvPicPr>
          <p:cNvPr id="3075" name="Picture 3" descr="C:\Documents and Settings\Personal\Desktop\HAIDER ALI\kasu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4572000"/>
            <a:ext cx="2286000" cy="1758950"/>
          </a:xfrm>
          <a:prstGeom prst="rect">
            <a:avLst/>
          </a:prstGeom>
          <a:noFill/>
        </p:spPr>
      </p:pic>
      <p:pic>
        <p:nvPicPr>
          <p:cNvPr id="3076" name="Picture 4" descr="C:\Documents and Settings\Personal\Desktop\HAIDER ALI\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81200" y="4495800"/>
            <a:ext cx="2133600" cy="1828800"/>
          </a:xfrm>
          <a:prstGeom prst="rect">
            <a:avLst/>
          </a:prstGeom>
          <a:noFill/>
        </p:spPr>
      </p:pic>
      <p:pic>
        <p:nvPicPr>
          <p:cNvPr id="3077" name="Picture 5" descr="C:\Documents and Settings\Personal\Desktop\HAIDER ALI\L K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2819400"/>
            <a:ext cx="1676400" cy="1689335"/>
          </a:xfrm>
          <a:prstGeom prst="rect">
            <a:avLst/>
          </a:prstGeom>
          <a:noFill/>
        </p:spPr>
      </p:pic>
      <p:pic>
        <p:nvPicPr>
          <p:cNvPr id="3078" name="Picture 6" descr="C:\Documents and Settings\Personal\Desktop\HAIDER ALI\tc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74960" y="838200"/>
            <a:ext cx="2454728" cy="1828800"/>
          </a:xfrm>
          <a:prstGeom prst="rect">
            <a:avLst/>
          </a:prstGeom>
          <a:noFill/>
        </p:spPr>
      </p:pic>
      <p:pic>
        <p:nvPicPr>
          <p:cNvPr id="3079" name="Picture 7" descr="C:\Documents and Settings\Personal\Desktop\HAIDER ALI\ne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600" y="838200"/>
            <a:ext cx="1981200" cy="1905000"/>
          </a:xfrm>
          <a:prstGeom prst="rect">
            <a:avLst/>
          </a:prstGeom>
          <a:noFill/>
        </p:spPr>
      </p:pic>
      <p:pic>
        <p:nvPicPr>
          <p:cNvPr id="3080" name="Picture 8" descr="C:\Documents and Settings\Personal\Desktop\HAIDER ALI\T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53200" y="2667000"/>
            <a:ext cx="2362200" cy="1872343"/>
          </a:xfrm>
          <a:prstGeom prst="rect">
            <a:avLst/>
          </a:prstGeom>
          <a:noFill/>
        </p:spPr>
      </p:pic>
      <p:pic>
        <p:nvPicPr>
          <p:cNvPr id="3081" name="Picture 9" descr="C:\Documents and Settings\Personal\Desktop\HAIDER ALI\dhan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4495800"/>
            <a:ext cx="1905000" cy="1752600"/>
          </a:xfrm>
          <a:prstGeom prst="rect">
            <a:avLst/>
          </a:prstGeom>
          <a:noFill/>
        </p:spPr>
      </p:pic>
      <p:pic>
        <p:nvPicPr>
          <p:cNvPr id="2" name="Picture 2" descr="C:\Documents and Settings\Personal\Desktop\HAIDER ALI\nira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209800" y="838200"/>
            <a:ext cx="1986116" cy="1828800"/>
          </a:xfrm>
          <a:prstGeom prst="rect">
            <a:avLst/>
          </a:prstGeom>
          <a:noFill/>
        </p:spPr>
      </p:pic>
      <p:pic>
        <p:nvPicPr>
          <p:cNvPr id="3" name="Picture 3" descr="C:\Documents and Settings\Personal\Desktop\HAIDER ALI\s 1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419600" y="4572000"/>
            <a:ext cx="1981200" cy="1828800"/>
          </a:xfrm>
          <a:prstGeom prst="rect">
            <a:avLst/>
          </a:prstGeom>
          <a:noFill/>
        </p:spPr>
      </p:pic>
      <p:pic>
        <p:nvPicPr>
          <p:cNvPr id="4" name="Picture 4" descr="C:\Documents and Settings\Personal\Desktop\HAIDER ALI\s  2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419600" y="2667000"/>
            <a:ext cx="2133600" cy="1954925"/>
          </a:xfrm>
          <a:prstGeom prst="rect">
            <a:avLst/>
          </a:prstGeom>
          <a:noFill/>
        </p:spPr>
      </p:pic>
      <p:pic>
        <p:nvPicPr>
          <p:cNvPr id="5" name="Picture 5" descr="C:\Documents and Settings\Personal\Desktop\HAIDER ALI\tch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495800" y="838200"/>
            <a:ext cx="1981200" cy="18288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533400" y="228600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হস্ত চালিত যন্ত্র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0" y="228600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শক্তি চালিত যন্ত্র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1501</TotalTime>
  <Words>158</Words>
  <Application>Microsoft Office PowerPoint</Application>
  <PresentationFormat>On-screen Show (4:3)</PresentationFormat>
  <Paragraphs>46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Doel-1612i3</cp:lastModifiedBy>
  <cp:revision>262</cp:revision>
  <dcterms:created xsi:type="dcterms:W3CDTF">2006-08-16T00:00:00Z</dcterms:created>
  <dcterms:modified xsi:type="dcterms:W3CDTF">2013-04-17T04:51:19Z</dcterms:modified>
</cp:coreProperties>
</file>